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6" r:id="rId2"/>
    <p:sldId id="270" r:id="rId3"/>
    <p:sldId id="265" r:id="rId4"/>
    <p:sldId id="269" r:id="rId5"/>
    <p:sldId id="26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2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956" y="0"/>
            <a:ext cx="11815948" cy="1485900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latin typeface="Brush Script MT" panose="03060802040406070304" pitchFamily="66" charset="0"/>
              </a:rPr>
              <a:t>La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8800" b="1" dirty="0" smtClean="0">
                <a:latin typeface="Brush Script MT" panose="03060802040406070304" pitchFamily="66" charset="0"/>
              </a:rPr>
              <a:t/>
            </a:r>
            <a:br>
              <a:rPr lang="en-US" sz="8800" b="1" dirty="0" smtClean="0">
                <a:latin typeface="Brush Script MT" panose="03060802040406070304" pitchFamily="66" charset="0"/>
              </a:rPr>
            </a:br>
            <a:r>
              <a:rPr lang="en-US" sz="4800" b="1" u="sng" dirty="0" smtClean="0">
                <a:solidFill>
                  <a:srgbClr val="F757E0"/>
                </a:solidFill>
                <a:latin typeface="Kristen ITC" panose="03050502040202030202" pitchFamily="66" charset="0"/>
              </a:rPr>
              <a:t>COPIEZ le </a:t>
            </a:r>
            <a:r>
              <a:rPr lang="en-US" sz="4800" b="1" u="sng" dirty="0" err="1" smtClean="0">
                <a:solidFill>
                  <a:srgbClr val="F757E0"/>
                </a:solidFill>
                <a:latin typeface="Kristen ITC" panose="03050502040202030202" pitchFamily="66" charset="0"/>
              </a:rPr>
              <a:t>français</a:t>
            </a:r>
            <a:r>
              <a:rPr lang="en-US" sz="4800" b="1" dirty="0" smtClean="0">
                <a:solidFill>
                  <a:srgbClr val="F757E0"/>
                </a:solidFill>
                <a:latin typeface="Kristen ITC" panose="03050502040202030202" pitchFamily="66" charset="0"/>
              </a:rPr>
              <a:t>;</a:t>
            </a:r>
            <a:r>
              <a:rPr lang="en-US" sz="4800" b="1" dirty="0" smtClean="0">
                <a:latin typeface="Kristen ITC" panose="03050502040202030202" pitchFamily="66" charset="0"/>
              </a:rPr>
              <a:t> </a:t>
            </a:r>
            <a:r>
              <a:rPr lang="en-US" sz="4800" b="1" dirty="0" err="1" smtClean="0">
                <a:latin typeface="Kristen ITC" panose="03050502040202030202" pitchFamily="66" charset="0"/>
              </a:rPr>
              <a:t>puis</a:t>
            </a:r>
            <a:r>
              <a:rPr lang="en-US" sz="4800" b="1" dirty="0" smtClean="0">
                <a:latin typeface="Kristen ITC" panose="03050502040202030202" pitchFamily="66" charset="0"/>
              </a:rPr>
              <a:t> </a:t>
            </a:r>
            <a:r>
              <a:rPr lang="en-US" sz="4800" b="1" dirty="0" err="1" smtClean="0">
                <a:latin typeface="Kristen ITC" panose="03050502040202030202" pitchFamily="66" charset="0"/>
              </a:rPr>
              <a:t>mettez</a:t>
            </a:r>
            <a:r>
              <a:rPr lang="en-US" sz="4800" b="1" dirty="0" smtClean="0">
                <a:latin typeface="Kristen ITC" panose="03050502040202030202" pitchFamily="66" charset="0"/>
              </a:rPr>
              <a:t> </a:t>
            </a:r>
            <a:r>
              <a:rPr lang="en-US" sz="4800" b="1" dirty="0" err="1" smtClean="0">
                <a:latin typeface="Kristen ITC" panose="03050502040202030202" pitchFamily="66" charset="0"/>
              </a:rPr>
              <a:t>en</a:t>
            </a:r>
            <a:r>
              <a:rPr lang="en-US" sz="4800" b="1" dirty="0" smtClean="0">
                <a:latin typeface="Kristen ITC" panose="03050502040202030202" pitchFamily="66" charset="0"/>
              </a:rPr>
              <a:t> </a:t>
            </a:r>
            <a:r>
              <a:rPr lang="en-US" sz="4800" b="1" dirty="0" err="1" smtClean="0">
                <a:latin typeface="Kristen ITC" panose="03050502040202030202" pitchFamily="66" charset="0"/>
              </a:rPr>
              <a:t>anglais</a:t>
            </a:r>
            <a:endParaRPr lang="en-US" sz="900" b="1" dirty="0">
              <a:latin typeface="Kristen ITC" panose="03050502040202030202" pitchFamily="66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1" y="2778824"/>
            <a:ext cx="11274137" cy="4233553"/>
          </a:xfrm>
        </p:spPr>
        <p:txBody>
          <a:bodyPr>
            <a:normAutofit/>
          </a:bodyPr>
          <a:lstStyle/>
          <a:p>
            <a:pPr marL="742950" indent="-742950" algn="just">
              <a:buAutoNum type="arabicPeriod"/>
            </a:pPr>
            <a:r>
              <a:rPr lang="fr-FR" sz="4000" b="1" dirty="0">
                <a:solidFill>
                  <a:schemeClr val="tx1"/>
                </a:solidFill>
              </a:rPr>
              <a:t>La classe </a:t>
            </a:r>
            <a:r>
              <a:rPr lang="fr-FR" sz="4000" b="1" u="sng" dirty="0">
                <a:solidFill>
                  <a:schemeClr val="tx1"/>
                </a:solidFill>
              </a:rPr>
              <a:t>a fini</a:t>
            </a:r>
            <a:r>
              <a:rPr lang="fr-FR" sz="4000" b="1" dirty="0">
                <a:solidFill>
                  <a:schemeClr val="tx1"/>
                </a:solidFill>
              </a:rPr>
              <a:t> l’examen.</a:t>
            </a:r>
          </a:p>
          <a:p>
            <a:pPr marL="742950" indent="-742950" algn="just">
              <a:buAutoNum type="arabicPeriod"/>
            </a:pPr>
            <a:r>
              <a:rPr lang="fr-FR" sz="4000" b="1" dirty="0">
                <a:solidFill>
                  <a:schemeClr val="tx1"/>
                </a:solidFill>
              </a:rPr>
              <a:t>Quand Devin est arrivé, la classe </a:t>
            </a:r>
            <a:r>
              <a:rPr lang="fr-FR" sz="4000" b="1" u="sng" dirty="0">
                <a:solidFill>
                  <a:schemeClr val="tx1"/>
                </a:solidFill>
              </a:rPr>
              <a:t>avait déjà fini </a:t>
            </a:r>
            <a:r>
              <a:rPr lang="fr-FR" sz="4000" b="1" dirty="0">
                <a:solidFill>
                  <a:schemeClr val="tx1"/>
                </a:solidFill>
              </a:rPr>
              <a:t>l’examen.</a:t>
            </a:r>
          </a:p>
          <a:p>
            <a:pPr marL="742950" indent="-742950" algn="just">
              <a:buAutoNum type="arabicPeriod"/>
            </a:pPr>
            <a:r>
              <a:rPr lang="fr-FR" sz="4000" b="1" dirty="0" smtClean="0">
                <a:solidFill>
                  <a:schemeClr val="tx1"/>
                </a:solidFill>
              </a:rPr>
              <a:t>Owen </a:t>
            </a:r>
            <a:r>
              <a:rPr lang="fr-FR" sz="4000" b="1" u="sng" dirty="0" smtClean="0">
                <a:solidFill>
                  <a:schemeClr val="tx1"/>
                </a:solidFill>
              </a:rPr>
              <a:t>a mis</a:t>
            </a:r>
            <a:r>
              <a:rPr lang="fr-FR" sz="4000" b="1" dirty="0" smtClean="0">
                <a:solidFill>
                  <a:schemeClr val="tx1"/>
                </a:solidFill>
              </a:rPr>
              <a:t> du sucre dans son café.</a:t>
            </a:r>
          </a:p>
          <a:p>
            <a:pPr marL="742950" indent="-742950" algn="just">
              <a:buAutoNum type="arabicPeriod"/>
            </a:pPr>
            <a:r>
              <a:rPr lang="fr-FR" sz="4000" b="1" dirty="0" smtClean="0">
                <a:solidFill>
                  <a:schemeClr val="tx1"/>
                </a:solidFill>
              </a:rPr>
              <a:t>Owen a oublié qu’il </a:t>
            </a:r>
            <a:r>
              <a:rPr lang="fr-FR" sz="4000" b="1" u="sng" dirty="0" smtClean="0">
                <a:solidFill>
                  <a:schemeClr val="tx1"/>
                </a:solidFill>
              </a:rPr>
              <a:t>avait déjà mis</a:t>
            </a:r>
            <a:r>
              <a:rPr lang="fr-FR" sz="4000" b="1" dirty="0" smtClean="0">
                <a:solidFill>
                  <a:schemeClr val="tx1"/>
                </a:solidFill>
              </a:rPr>
              <a:t> du sucre dans le café.</a:t>
            </a:r>
          </a:p>
          <a:p>
            <a:pPr marL="0" indent="0">
              <a:buNone/>
            </a:pPr>
            <a:endParaRPr lang="fr-FR" sz="4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00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latin typeface="Brush Script MT" panose="03060802040406070304" pitchFamily="66" charset="0"/>
              </a:rPr>
              <a:t>Histoire d’amour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2" y="1338764"/>
            <a:ext cx="11274137" cy="543610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C’était</a:t>
            </a:r>
            <a:r>
              <a:rPr lang="fr-FR" sz="4000" b="1" dirty="0" smtClean="0"/>
              <a:t> – </a:t>
            </a:r>
            <a:r>
              <a:rPr lang="fr-FR" sz="4000" b="1" dirty="0" err="1" smtClean="0"/>
              <a:t>it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was</a:t>
            </a:r>
            <a:endParaRPr lang="fr-FR" sz="4000" b="1" dirty="0"/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faisait / ils faisaient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he</a:t>
            </a:r>
            <a:r>
              <a:rPr lang="fr-FR" sz="4000" b="1" dirty="0" smtClean="0">
                <a:solidFill>
                  <a:schemeClr val="tx1"/>
                </a:solidFill>
              </a:rPr>
              <a:t>/</a:t>
            </a:r>
            <a:r>
              <a:rPr lang="fr-FR" sz="4000" b="1" dirty="0" err="1" smtClean="0">
                <a:solidFill>
                  <a:schemeClr val="tx1"/>
                </a:solidFill>
              </a:rPr>
              <a:t>they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were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doing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faisait (chaud, froid)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it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was</a:t>
            </a:r>
            <a:r>
              <a:rPr lang="fr-FR" sz="4000" b="1" dirty="0" smtClean="0">
                <a:solidFill>
                  <a:schemeClr val="tx1"/>
                </a:solidFill>
              </a:rPr>
              <a:t> hot, cold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Se sentait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felt</a:t>
            </a:r>
            <a:r>
              <a:rPr lang="fr-FR" sz="4000" b="1" dirty="0" smtClean="0">
                <a:solidFill>
                  <a:schemeClr val="tx1"/>
                </a:solidFill>
              </a:rPr>
              <a:t>/</a:t>
            </a:r>
            <a:r>
              <a:rPr lang="fr-FR" sz="4000" b="1" dirty="0" err="1" smtClean="0">
                <a:solidFill>
                  <a:schemeClr val="tx1"/>
                </a:solidFill>
              </a:rPr>
              <a:t>was</a:t>
            </a:r>
            <a:r>
              <a:rPr lang="fr-FR" sz="4000" b="1" dirty="0" smtClean="0">
                <a:solidFill>
                  <a:schemeClr val="tx1"/>
                </a:solidFill>
              </a:rPr>
              <a:t> feeling		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Pensait à </a:t>
            </a:r>
            <a:r>
              <a:rPr lang="fr-FR" sz="4000" b="1" dirty="0">
                <a:solidFill>
                  <a:schemeClr val="tx1"/>
                </a:solidFill>
              </a:rPr>
              <a:t>– </a:t>
            </a:r>
            <a:r>
              <a:rPr lang="fr-FR" sz="4000" b="1" dirty="0" err="1">
                <a:solidFill>
                  <a:schemeClr val="tx1"/>
                </a:solidFill>
              </a:rPr>
              <a:t>was</a:t>
            </a:r>
            <a:r>
              <a:rPr lang="fr-FR" sz="4000" b="1" dirty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thinking</a:t>
            </a:r>
            <a:r>
              <a:rPr lang="fr-FR" sz="4000" b="1" dirty="0" smtClean="0">
                <a:solidFill>
                  <a:schemeClr val="tx1"/>
                </a:solidFill>
              </a:rPr>
              <a:t> about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Parlaient de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were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talking</a:t>
            </a:r>
            <a:r>
              <a:rPr lang="fr-FR" sz="4000" b="1" dirty="0" smtClean="0">
                <a:solidFill>
                  <a:schemeClr val="tx1"/>
                </a:solidFill>
              </a:rPr>
              <a:t> about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</a:t>
            </a:r>
            <a:r>
              <a:rPr lang="fr-FR" sz="4000" b="1" dirty="0">
                <a:solidFill>
                  <a:srgbClr val="00B050"/>
                </a:solidFill>
              </a:rPr>
              <a:t>y avait </a:t>
            </a:r>
            <a:r>
              <a:rPr lang="fr-FR" sz="4000" b="1" dirty="0">
                <a:solidFill>
                  <a:schemeClr val="tx1"/>
                </a:solidFill>
              </a:rPr>
              <a:t>– </a:t>
            </a:r>
            <a:r>
              <a:rPr lang="fr-FR" sz="4000" b="1" dirty="0" err="1">
                <a:solidFill>
                  <a:schemeClr val="tx1"/>
                </a:solidFill>
              </a:rPr>
              <a:t>there</a:t>
            </a:r>
            <a:r>
              <a:rPr lang="fr-FR" sz="4000" b="1" dirty="0">
                <a:solidFill>
                  <a:schemeClr val="tx1"/>
                </a:solidFill>
              </a:rPr>
              <a:t> </a:t>
            </a:r>
            <a:r>
              <a:rPr lang="fr-FR" sz="4000" b="1" dirty="0" err="1">
                <a:solidFill>
                  <a:schemeClr val="tx1"/>
                </a:solidFill>
              </a:rPr>
              <a:t>was</a:t>
            </a:r>
            <a:endParaRPr lang="fr-FR" sz="2400" b="1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fr-FR" sz="4000" b="1" dirty="0">
                <a:solidFill>
                  <a:srgbClr val="00B050"/>
                </a:solidFill>
              </a:rPr>
              <a:t>Voulait</a:t>
            </a:r>
            <a:r>
              <a:rPr lang="fr-FR" sz="4000" b="1" dirty="0">
                <a:solidFill>
                  <a:schemeClr val="tx1"/>
                </a:solidFill>
              </a:rPr>
              <a:t> - </a:t>
            </a:r>
            <a:r>
              <a:rPr lang="fr-FR" sz="4000" b="1" dirty="0" err="1" smtClean="0">
                <a:solidFill>
                  <a:schemeClr val="tx1"/>
                </a:solidFill>
              </a:rPr>
              <a:t>wanted</a:t>
            </a:r>
            <a:endParaRPr lang="fr-FR" sz="40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303593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8800" b="1" dirty="0" err="1" smtClean="0">
                <a:latin typeface="Brush Script MT" panose="03060802040406070304" pitchFamily="66" charset="0"/>
              </a:rPr>
              <a:t>Ecouter</a:t>
            </a:r>
            <a:r>
              <a:rPr lang="en-US" sz="8800" b="1" dirty="0" smtClean="0">
                <a:latin typeface="Brush Script MT" panose="03060802040406070304" pitchFamily="66" charset="0"/>
              </a:rPr>
              <a:t>,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participer</a:t>
            </a:r>
            <a:r>
              <a:rPr lang="en-US" sz="8800" b="1" dirty="0" smtClean="0">
                <a:latin typeface="Brush Script MT" panose="03060802040406070304" pitchFamily="66" charset="0"/>
              </a:rPr>
              <a:t>,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dessiner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3" y="1338764"/>
            <a:ext cx="11090564" cy="543610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fr-FR" sz="4000" b="1" dirty="0" smtClean="0"/>
              <a:t>Help me </a:t>
            </a:r>
            <a:r>
              <a:rPr lang="fr-FR" sz="4000" b="1" dirty="0" err="1" smtClean="0"/>
              <a:t>develop</a:t>
            </a:r>
            <a:r>
              <a:rPr lang="fr-FR" sz="4000" b="1" dirty="0" smtClean="0"/>
              <a:t> the story by </a:t>
            </a:r>
            <a:r>
              <a:rPr lang="fr-FR" sz="4000" b="1" dirty="0" err="1" smtClean="0"/>
              <a:t>offering</a:t>
            </a:r>
            <a:r>
              <a:rPr lang="fr-FR" sz="4000" b="1" dirty="0" smtClean="0"/>
              <a:t> suggestions; suggestions </a:t>
            </a:r>
            <a:r>
              <a:rPr lang="fr-FR" sz="4000" b="1" dirty="0" err="1" smtClean="0"/>
              <a:t>can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be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serious</a:t>
            </a:r>
            <a:r>
              <a:rPr lang="fr-FR" sz="4000" b="1" dirty="0" smtClean="0"/>
              <a:t>, </a:t>
            </a:r>
            <a:r>
              <a:rPr lang="fr-FR" sz="4000" b="1" dirty="0" err="1" smtClean="0"/>
              <a:t>funny</a:t>
            </a:r>
            <a:r>
              <a:rPr lang="fr-FR" sz="4000" b="1" dirty="0" smtClean="0"/>
              <a:t>, </a:t>
            </a:r>
            <a:r>
              <a:rPr lang="fr-FR" sz="4000" b="1" dirty="0" err="1" smtClean="0"/>
              <a:t>silly</a:t>
            </a:r>
            <a:r>
              <a:rPr lang="fr-FR" sz="4000" b="1" dirty="0" smtClean="0"/>
              <a:t>…</a:t>
            </a:r>
            <a:r>
              <a:rPr lang="fr-FR" sz="4000" b="1" dirty="0" err="1" smtClean="0"/>
              <a:t>doesn’t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matter</a:t>
            </a:r>
            <a:r>
              <a:rPr lang="fr-FR" sz="4000" b="1" dirty="0" smtClean="0"/>
              <a:t>!  </a:t>
            </a:r>
            <a:r>
              <a:rPr lang="fr-FR" sz="4000" b="1" dirty="0" err="1" smtClean="0"/>
              <a:t>Also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say</a:t>
            </a:r>
            <a:r>
              <a:rPr lang="fr-FR" sz="4000" b="1" dirty="0" smtClean="0"/>
              <a:t> if </a:t>
            </a:r>
            <a:r>
              <a:rPr lang="fr-FR" sz="4000" b="1" dirty="0" err="1" smtClean="0"/>
              <a:t>you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think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someone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else’s</a:t>
            </a:r>
            <a:r>
              <a:rPr lang="fr-FR" sz="4000" b="1" dirty="0" smtClean="0"/>
              <a:t> suggestion </a:t>
            </a:r>
            <a:r>
              <a:rPr lang="fr-FR" sz="4000" b="1" dirty="0" err="1" smtClean="0"/>
              <a:t>is</a:t>
            </a:r>
            <a:r>
              <a:rPr lang="fr-FR" sz="4000" b="1" dirty="0" smtClean="0"/>
              <a:t> good (or if </a:t>
            </a:r>
            <a:r>
              <a:rPr lang="fr-FR" sz="4000" b="1" dirty="0" err="1" smtClean="0"/>
              <a:t>you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disagree</a:t>
            </a:r>
            <a:r>
              <a:rPr lang="fr-FR" sz="4000" b="1" dirty="0" smtClean="0"/>
              <a:t>).</a:t>
            </a:r>
          </a:p>
          <a:p>
            <a:pPr marL="0" indent="0" algn="just">
              <a:buNone/>
            </a:pPr>
            <a:r>
              <a:rPr lang="fr-FR" sz="4000" b="1" dirty="0"/>
              <a:t>	</a:t>
            </a:r>
            <a:r>
              <a:rPr lang="fr-FR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pense que c’est une </a:t>
            </a:r>
            <a:r>
              <a:rPr lang="fr-FR" sz="4000" b="1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bonne idée</a:t>
            </a:r>
            <a:r>
              <a:rPr lang="fr-FR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Je suis d’accord! Je ne suis pas d’accord!</a:t>
            </a:r>
          </a:p>
          <a:p>
            <a:pPr marL="0" indent="0" algn="just">
              <a:buNone/>
            </a:pPr>
            <a:r>
              <a:rPr lang="fr-FR" sz="4000" b="1" dirty="0" err="1" smtClean="0">
                <a:solidFill>
                  <a:srgbClr val="00B050"/>
                </a:solidFill>
              </a:rPr>
              <a:t>When</a:t>
            </a:r>
            <a:r>
              <a:rPr lang="fr-FR" sz="4000" b="1" dirty="0" smtClean="0">
                <a:solidFill>
                  <a:srgbClr val="00B050"/>
                </a:solidFill>
              </a:rPr>
              <a:t> I </a:t>
            </a:r>
            <a:r>
              <a:rPr lang="fr-FR" sz="4000" b="1" dirty="0" err="1" smtClean="0">
                <a:solidFill>
                  <a:srgbClr val="00B050"/>
                </a:solidFill>
              </a:rPr>
              <a:t>say</a:t>
            </a:r>
            <a:r>
              <a:rPr lang="fr-FR" sz="4000" b="1" dirty="0" smtClean="0">
                <a:solidFill>
                  <a:srgbClr val="00B050"/>
                </a:solidFill>
              </a:rPr>
              <a:t>, « CLASSE, DESSINEZ » </a:t>
            </a:r>
            <a:r>
              <a:rPr lang="fr-FR" sz="4000" b="1" dirty="0" err="1" smtClean="0">
                <a:solidFill>
                  <a:srgbClr val="00B050"/>
                </a:solidFill>
              </a:rPr>
              <a:t>draw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something</a:t>
            </a:r>
            <a:r>
              <a:rPr lang="fr-FR" sz="4000" b="1" dirty="0" smtClean="0">
                <a:solidFill>
                  <a:srgbClr val="00B050"/>
                </a:solidFill>
              </a:rPr>
              <a:t> to </a:t>
            </a:r>
            <a:r>
              <a:rPr lang="fr-FR" sz="4000" b="1" dirty="0" err="1" smtClean="0">
                <a:solidFill>
                  <a:srgbClr val="00B050"/>
                </a:solidFill>
              </a:rPr>
              <a:t>represent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what</a:t>
            </a:r>
            <a:r>
              <a:rPr lang="fr-FR" sz="4000" b="1" dirty="0" smtClean="0">
                <a:solidFill>
                  <a:srgbClr val="00B050"/>
                </a:solidFill>
              </a:rPr>
              <a:t> I </a:t>
            </a:r>
            <a:r>
              <a:rPr lang="fr-FR" sz="4000" b="1" dirty="0" err="1" smtClean="0">
                <a:solidFill>
                  <a:srgbClr val="00B050"/>
                </a:solidFill>
              </a:rPr>
              <a:t>say</a:t>
            </a:r>
            <a:r>
              <a:rPr lang="fr-FR" sz="4000" b="1" dirty="0" smtClean="0">
                <a:solidFill>
                  <a:srgbClr val="00B050"/>
                </a:solidFill>
              </a:rPr>
              <a:t>; in the end </a:t>
            </a:r>
            <a:r>
              <a:rPr lang="fr-FR" sz="4000" b="1" dirty="0" err="1" smtClean="0">
                <a:solidFill>
                  <a:srgbClr val="00B050"/>
                </a:solidFill>
              </a:rPr>
              <a:t>you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will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re</a:t>
            </a:r>
            <a:r>
              <a:rPr lang="fr-FR" sz="4000" b="1" dirty="0" smtClean="0">
                <a:solidFill>
                  <a:srgbClr val="00B050"/>
                </a:solidFill>
              </a:rPr>
              <a:t>-tell the story </a:t>
            </a:r>
            <a:r>
              <a:rPr lang="fr-FR" sz="4000" b="1" dirty="0" err="1" smtClean="0">
                <a:solidFill>
                  <a:srgbClr val="00B050"/>
                </a:solidFill>
              </a:rPr>
              <a:t>using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your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drawings</a:t>
            </a:r>
            <a:r>
              <a:rPr lang="fr-FR" sz="4000" b="1" dirty="0">
                <a:solidFill>
                  <a:srgbClr val="00B050"/>
                </a:solidFill>
              </a:rPr>
              <a:t>.</a:t>
            </a:r>
            <a:endParaRPr lang="fr-FR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383156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8800" b="1" dirty="0" err="1" smtClean="0">
                <a:latin typeface="Brush Script MT" panose="03060802040406070304" pitchFamily="66" charset="0"/>
              </a:rPr>
              <a:t>Ecouter</a:t>
            </a:r>
            <a:r>
              <a:rPr lang="en-US" sz="8800" b="1" dirty="0" smtClean="0">
                <a:latin typeface="Brush Script MT" panose="03060802040406070304" pitchFamily="66" charset="0"/>
              </a:rPr>
              <a:t>,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participer</a:t>
            </a:r>
            <a:r>
              <a:rPr lang="en-US" sz="8800" b="1" dirty="0" smtClean="0">
                <a:latin typeface="Brush Script MT" panose="03060802040406070304" pitchFamily="66" charset="0"/>
              </a:rPr>
              <a:t>,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dessiner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291" y="985653"/>
            <a:ext cx="11457708" cy="612766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savait</a:t>
            </a:r>
            <a:r>
              <a:rPr lang="fr-FR" sz="4000" b="1" dirty="0" smtClean="0"/>
              <a:t> – </a:t>
            </a:r>
            <a:r>
              <a:rPr lang="fr-FR" sz="4000" b="1" dirty="0" err="1" smtClean="0"/>
              <a:t>he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knew</a:t>
            </a:r>
            <a:r>
              <a:rPr lang="fr-FR" sz="4000" b="1" dirty="0" smtClean="0"/>
              <a:t>  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</a:t>
            </a:r>
            <a:r>
              <a:rPr lang="fr-FR" sz="4000" b="1" dirty="0">
                <a:solidFill>
                  <a:srgbClr val="00B050"/>
                </a:solidFill>
              </a:rPr>
              <a:t>y avait </a:t>
            </a:r>
            <a:r>
              <a:rPr lang="fr-FR" sz="4000" b="1" dirty="0">
                <a:solidFill>
                  <a:schemeClr val="tx1"/>
                </a:solidFill>
              </a:rPr>
              <a:t>– </a:t>
            </a:r>
            <a:r>
              <a:rPr lang="fr-FR" sz="4000" b="1" dirty="0" err="1">
                <a:solidFill>
                  <a:schemeClr val="tx1"/>
                </a:solidFill>
              </a:rPr>
              <a:t>there</a:t>
            </a:r>
            <a:r>
              <a:rPr lang="fr-FR" sz="4000" b="1" dirty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was</a:t>
            </a:r>
            <a:r>
              <a:rPr lang="fr-FR" sz="4000" b="1" smtClean="0"/>
              <a:t> 		  </a:t>
            </a:r>
            <a:r>
              <a:rPr lang="fr-FR" sz="4000" b="1" smtClean="0">
                <a:solidFill>
                  <a:srgbClr val="00B050"/>
                </a:solidFill>
              </a:rPr>
              <a:t>C’était</a:t>
            </a:r>
            <a:r>
              <a:rPr lang="fr-FR" sz="4000" b="1" smtClean="0"/>
              <a:t> </a:t>
            </a:r>
            <a:r>
              <a:rPr lang="fr-FR" sz="4000" b="1" dirty="0" smtClean="0"/>
              <a:t>– </a:t>
            </a:r>
            <a:r>
              <a:rPr lang="fr-FR" sz="4000" b="1" dirty="0" err="1" smtClean="0"/>
              <a:t>it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was</a:t>
            </a:r>
            <a:endParaRPr lang="fr-FR" sz="4000" b="1" dirty="0"/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faisait / ils faisaient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he</a:t>
            </a:r>
            <a:r>
              <a:rPr lang="fr-FR" sz="4000" b="1" dirty="0" smtClean="0">
                <a:solidFill>
                  <a:schemeClr val="tx1"/>
                </a:solidFill>
              </a:rPr>
              <a:t>/</a:t>
            </a:r>
            <a:r>
              <a:rPr lang="fr-FR" sz="4000" b="1" dirty="0" err="1" smtClean="0">
                <a:solidFill>
                  <a:schemeClr val="tx1"/>
                </a:solidFill>
              </a:rPr>
              <a:t>they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were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doing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faisait (chaud, froid)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it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was</a:t>
            </a:r>
            <a:r>
              <a:rPr lang="fr-FR" sz="4000" b="1" dirty="0" smtClean="0">
                <a:solidFill>
                  <a:schemeClr val="tx1"/>
                </a:solidFill>
              </a:rPr>
              <a:t> hot, cold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Pensait </a:t>
            </a:r>
            <a:r>
              <a:rPr lang="fr-FR" sz="4000" b="1" dirty="0" smtClean="0">
                <a:solidFill>
                  <a:srgbClr val="00B050"/>
                </a:solidFill>
              </a:rPr>
              <a:t>de </a:t>
            </a:r>
            <a:r>
              <a:rPr lang="fr-FR" sz="4000" b="1" dirty="0">
                <a:solidFill>
                  <a:schemeClr val="tx1"/>
                </a:solidFill>
              </a:rPr>
              <a:t>– </a:t>
            </a:r>
            <a:r>
              <a:rPr lang="fr-FR" sz="4000" b="1" dirty="0" err="1">
                <a:solidFill>
                  <a:schemeClr val="tx1"/>
                </a:solidFill>
              </a:rPr>
              <a:t>was</a:t>
            </a:r>
            <a:r>
              <a:rPr lang="fr-FR" sz="4000" b="1" dirty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thinking</a:t>
            </a:r>
            <a:r>
              <a:rPr lang="fr-FR" sz="4000" b="1" dirty="0" smtClean="0">
                <a:solidFill>
                  <a:schemeClr val="tx1"/>
                </a:solidFill>
              </a:rPr>
              <a:t> about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Parlaient de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were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talking</a:t>
            </a:r>
            <a:r>
              <a:rPr lang="fr-FR" sz="4000" b="1" dirty="0" smtClean="0">
                <a:solidFill>
                  <a:schemeClr val="tx1"/>
                </a:solidFill>
              </a:rPr>
              <a:t> about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Lui a dit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said</a:t>
            </a:r>
            <a:r>
              <a:rPr lang="fr-FR" sz="4000" b="1" dirty="0" smtClean="0">
                <a:solidFill>
                  <a:schemeClr val="tx1"/>
                </a:solidFill>
              </a:rPr>
              <a:t> to </a:t>
            </a:r>
            <a:r>
              <a:rPr lang="fr-FR" sz="4000" b="1" dirty="0" err="1" smtClean="0">
                <a:solidFill>
                  <a:schemeClr val="tx1"/>
                </a:solidFill>
              </a:rPr>
              <a:t>him</a:t>
            </a:r>
            <a:r>
              <a:rPr lang="fr-FR" sz="4000" b="1" dirty="0" smtClean="0">
                <a:solidFill>
                  <a:schemeClr val="tx1"/>
                </a:solidFill>
              </a:rPr>
              <a:t>/</a:t>
            </a:r>
            <a:r>
              <a:rPr lang="fr-FR" sz="4000" b="1" dirty="0" err="1" smtClean="0">
                <a:solidFill>
                  <a:schemeClr val="tx1"/>
                </a:solidFill>
              </a:rPr>
              <a:t>her</a:t>
            </a:r>
            <a:endParaRPr lang="fr-FR" sz="4000" b="1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Tout d’un coup</a:t>
            </a:r>
            <a:r>
              <a:rPr lang="fr-FR" sz="4000" b="1" dirty="0" smtClean="0">
                <a:solidFill>
                  <a:schemeClr val="tx1"/>
                </a:solidFill>
              </a:rPr>
              <a:t>– all of a </a:t>
            </a:r>
            <a:r>
              <a:rPr lang="fr-FR" sz="4000" b="1" dirty="0" err="1" smtClean="0">
                <a:solidFill>
                  <a:schemeClr val="tx1"/>
                </a:solidFill>
              </a:rPr>
              <a:t>sudden</a:t>
            </a:r>
            <a:r>
              <a:rPr lang="fr-FR" sz="4000" b="1" dirty="0">
                <a:solidFill>
                  <a:schemeClr val="tx1"/>
                </a:solidFill>
              </a:rPr>
              <a:t>	</a:t>
            </a:r>
            <a:endParaRPr lang="fr-FR" sz="2400" b="1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Je </a:t>
            </a:r>
            <a:r>
              <a:rPr lang="fr-FR" sz="4000" b="1" dirty="0">
                <a:solidFill>
                  <a:srgbClr val="00B050"/>
                </a:solidFill>
              </a:rPr>
              <a:t>m’en fiche!! </a:t>
            </a:r>
            <a:r>
              <a:rPr lang="fr-FR" sz="4000" b="1" dirty="0">
                <a:solidFill>
                  <a:schemeClr val="tx1"/>
                </a:solidFill>
              </a:rPr>
              <a:t>– I </a:t>
            </a:r>
            <a:r>
              <a:rPr lang="fr-FR" sz="4000" b="1" dirty="0" err="1">
                <a:solidFill>
                  <a:schemeClr val="tx1"/>
                </a:solidFill>
              </a:rPr>
              <a:t>really</a:t>
            </a:r>
            <a:r>
              <a:rPr lang="fr-FR" sz="4000" b="1" dirty="0">
                <a:solidFill>
                  <a:schemeClr val="tx1"/>
                </a:solidFill>
              </a:rPr>
              <a:t> </a:t>
            </a:r>
            <a:r>
              <a:rPr lang="fr-FR" sz="4000" b="1" dirty="0" err="1">
                <a:solidFill>
                  <a:schemeClr val="tx1"/>
                </a:solidFill>
              </a:rPr>
              <a:t>don’t</a:t>
            </a:r>
            <a:r>
              <a:rPr lang="fr-FR" sz="4000" b="1" dirty="0">
                <a:solidFill>
                  <a:schemeClr val="tx1"/>
                </a:solidFill>
              </a:rPr>
              <a:t> care!! </a:t>
            </a: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159090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0" y="420624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Faire du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Théâtre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2" y="1906524"/>
            <a:ext cx="11090564" cy="54361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4000" b="1" dirty="0" err="1" smtClean="0"/>
              <a:t>Grading</a:t>
            </a:r>
            <a:r>
              <a:rPr lang="fr-FR" sz="4000" b="1" dirty="0" smtClean="0"/>
              <a:t> (1-5, 5 </a:t>
            </a:r>
            <a:r>
              <a:rPr lang="fr-FR" sz="4000" b="1" dirty="0" err="1" smtClean="0"/>
              <a:t>being</a:t>
            </a:r>
            <a:r>
              <a:rPr lang="fr-FR" sz="4000" b="1" dirty="0" smtClean="0"/>
              <a:t> « parfait »)</a:t>
            </a:r>
          </a:p>
          <a:p>
            <a:pPr marL="0" indent="0" algn="just">
              <a:buNone/>
            </a:pPr>
            <a:endParaRPr lang="fr-FR" sz="4000" b="1" dirty="0" smtClean="0"/>
          </a:p>
          <a:p>
            <a:pPr marL="0" indent="0" algn="just">
              <a:buNone/>
            </a:pPr>
            <a:r>
              <a:rPr lang="fr-FR" sz="4000" b="1" dirty="0" smtClean="0"/>
              <a:t>Do </a:t>
            </a:r>
            <a:r>
              <a:rPr lang="fr-FR" sz="4000" b="1" dirty="0" err="1" smtClean="0"/>
              <a:t>they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sound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natural</a:t>
            </a:r>
            <a:r>
              <a:rPr lang="fr-FR" sz="4000" b="1" dirty="0" smtClean="0"/>
              <a:t> or </a:t>
            </a:r>
            <a:r>
              <a:rPr lang="fr-FR" sz="4000" b="1" dirty="0" err="1" smtClean="0"/>
              <a:t>like</a:t>
            </a:r>
            <a:r>
              <a:rPr lang="fr-FR" sz="4000" b="1" dirty="0" smtClean="0"/>
              <a:t> a robot ?</a:t>
            </a:r>
          </a:p>
          <a:p>
            <a:pPr marL="0" indent="0" algn="just">
              <a:buNone/>
            </a:pPr>
            <a:r>
              <a:rPr lang="fr-FR" sz="4000" b="1" dirty="0" err="1" smtClean="0"/>
              <a:t>Did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they</a:t>
            </a:r>
            <a:r>
              <a:rPr lang="fr-FR" sz="4000" b="1" dirty="0" smtClean="0"/>
              <a:t> use the </a:t>
            </a:r>
            <a:r>
              <a:rPr lang="fr-FR" sz="4000" b="1" dirty="0" err="1" smtClean="0"/>
              <a:t>appropriate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emotion</a:t>
            </a:r>
            <a:r>
              <a:rPr lang="fr-FR" sz="4000" b="1" dirty="0" smtClean="0"/>
              <a:t>/</a:t>
            </a:r>
            <a:r>
              <a:rPr lang="fr-FR" sz="4000" b="1" dirty="0" err="1" smtClean="0"/>
              <a:t>tone</a:t>
            </a:r>
            <a:r>
              <a:rPr lang="fr-FR" sz="4000" b="1" dirty="0" smtClean="0"/>
              <a:t>?</a:t>
            </a:r>
          </a:p>
          <a:p>
            <a:pPr marL="0" indent="0" algn="just">
              <a:buNone/>
            </a:pPr>
            <a:r>
              <a:rPr lang="fr-FR" sz="4000" b="1" dirty="0" err="1" smtClean="0"/>
              <a:t>Did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their</a:t>
            </a:r>
            <a:r>
              <a:rPr lang="fr-FR" sz="4000" b="1" dirty="0" smtClean="0"/>
              <a:t> actions go </a:t>
            </a:r>
            <a:r>
              <a:rPr lang="fr-FR" sz="4000" b="1" dirty="0" err="1" smtClean="0"/>
              <a:t>well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with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what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was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being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said</a:t>
            </a:r>
            <a:r>
              <a:rPr lang="fr-FR" sz="4000" b="1" dirty="0" smtClean="0"/>
              <a:t>?</a:t>
            </a:r>
          </a:p>
          <a:p>
            <a:pPr marL="0" indent="0" algn="just">
              <a:buNone/>
            </a:pPr>
            <a:endParaRPr lang="fr-FR" sz="1600" b="1" dirty="0"/>
          </a:p>
          <a:p>
            <a:pPr marL="0" indent="0" algn="just">
              <a:buNone/>
            </a:pPr>
            <a:r>
              <a:rPr lang="fr-FR" sz="4000" b="1" dirty="0" err="1" smtClean="0">
                <a:solidFill>
                  <a:srgbClr val="00B050"/>
                </a:solidFill>
              </a:rPr>
              <a:t>Give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them</a:t>
            </a:r>
            <a:r>
              <a:rPr lang="fr-FR" sz="4000" b="1" dirty="0" smtClean="0">
                <a:solidFill>
                  <a:srgbClr val="00B050"/>
                </a:solidFill>
              </a:rPr>
              <a:t> one POSITIVE suggestion to </a:t>
            </a:r>
            <a:r>
              <a:rPr lang="fr-FR" sz="4000" b="1" dirty="0" err="1" smtClean="0">
                <a:solidFill>
                  <a:srgbClr val="00B050"/>
                </a:solidFill>
              </a:rPr>
              <a:t>work</a:t>
            </a:r>
            <a:r>
              <a:rPr lang="fr-FR" sz="4000" b="1" dirty="0" smtClean="0">
                <a:solidFill>
                  <a:srgbClr val="00B050"/>
                </a:solidFill>
              </a:rPr>
              <a:t> on</a:t>
            </a:r>
            <a:endParaRPr lang="fr-FR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427081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11605</TotalTime>
  <Words>141</Words>
  <Application>Microsoft Office PowerPoint</Application>
  <PresentationFormat>Widescreen</PresentationFormat>
  <Paragraphs>37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Aparajita</vt:lpstr>
      <vt:lpstr>Berlin Sans FB Demi</vt:lpstr>
      <vt:lpstr>Brush Script MT</vt:lpstr>
      <vt:lpstr>Franklin Gothic Book</vt:lpstr>
      <vt:lpstr>Kristen ITC</vt:lpstr>
      <vt:lpstr>Crop</vt:lpstr>
      <vt:lpstr>La Clochette COPIEZ le français; puis mettez en anglais</vt:lpstr>
      <vt:lpstr>Histoire d’amour</vt:lpstr>
      <vt:lpstr>Ecouter, participer, dessiner </vt:lpstr>
      <vt:lpstr>Ecouter, participer, dessiner </vt:lpstr>
      <vt:lpstr>Faire du Théâtre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50</cp:revision>
  <dcterms:created xsi:type="dcterms:W3CDTF">2017-01-03T12:56:38Z</dcterms:created>
  <dcterms:modified xsi:type="dcterms:W3CDTF">2017-02-09T12:39:06Z</dcterms:modified>
</cp:coreProperties>
</file>